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178" y="13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119D-7C8C-47C2-9894-5C57759CD68A}" type="datetimeFigureOut">
              <a:rPr lang="en-US" smtClean="0"/>
              <a:pPr/>
              <a:t>9/1/2015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1545-AB64-47EB-B43E-B9E792AA8C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119D-7C8C-47C2-9894-5C57759CD68A}" type="datetimeFigureOut">
              <a:rPr lang="en-US" smtClean="0"/>
              <a:pPr/>
              <a:t>9/1/2015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1545-AB64-47EB-B43E-B9E792AA8C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119D-7C8C-47C2-9894-5C57759CD68A}" type="datetimeFigureOut">
              <a:rPr lang="en-US" smtClean="0"/>
              <a:pPr/>
              <a:t>9/1/2015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1545-AB64-47EB-B43E-B9E792AA8C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119D-7C8C-47C2-9894-5C57759CD68A}" type="datetimeFigureOut">
              <a:rPr lang="en-US" smtClean="0"/>
              <a:pPr/>
              <a:t>9/1/2015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1545-AB64-47EB-B43E-B9E792AA8C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119D-7C8C-47C2-9894-5C57759CD68A}" type="datetimeFigureOut">
              <a:rPr lang="en-US" smtClean="0"/>
              <a:pPr/>
              <a:t>9/1/2015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1545-AB64-47EB-B43E-B9E792AA8C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119D-7C8C-47C2-9894-5C57759CD68A}" type="datetimeFigureOut">
              <a:rPr lang="en-US" smtClean="0"/>
              <a:pPr/>
              <a:t>9/1/2015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1545-AB64-47EB-B43E-B9E792AA8C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119D-7C8C-47C2-9894-5C57759CD68A}" type="datetimeFigureOut">
              <a:rPr lang="en-US" smtClean="0"/>
              <a:pPr/>
              <a:t>9/1/2015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1545-AB64-47EB-B43E-B9E792AA8C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119D-7C8C-47C2-9894-5C57759CD68A}" type="datetimeFigureOut">
              <a:rPr lang="en-US" smtClean="0"/>
              <a:pPr/>
              <a:t>9/1/2015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1545-AB64-47EB-B43E-B9E792AA8C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119D-7C8C-47C2-9894-5C57759CD68A}" type="datetimeFigureOut">
              <a:rPr lang="en-US" smtClean="0"/>
              <a:pPr/>
              <a:t>9/1/2015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1545-AB64-47EB-B43E-B9E792AA8C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119D-7C8C-47C2-9894-5C57759CD68A}" type="datetimeFigureOut">
              <a:rPr lang="en-US" smtClean="0"/>
              <a:pPr/>
              <a:t>9/1/2015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1545-AB64-47EB-B43E-B9E792AA8C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119D-7C8C-47C2-9894-5C57759CD68A}" type="datetimeFigureOut">
              <a:rPr lang="en-US" smtClean="0"/>
              <a:pPr/>
              <a:t>9/1/2015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1545-AB64-47EB-B43E-B9E792AA8C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19D-7C8C-47C2-9894-5C57759CD68A}" type="datetimeFigureOut">
              <a:rPr lang="en-US" smtClean="0"/>
              <a:pPr/>
              <a:t>9/1/2015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1545-AB64-47EB-B43E-B9E792AA8CE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38104"/>
            <a:ext cx="1971688" cy="219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3000372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Dr.K.A.Galil</a:t>
            </a:r>
            <a:r>
              <a:rPr lang="en-CA" dirty="0" smtClean="0"/>
              <a:t>.</a:t>
            </a:r>
          </a:p>
          <a:p>
            <a:r>
              <a:rPr lang="en-CA" dirty="0" smtClean="0"/>
              <a:t>DDS.,</a:t>
            </a:r>
            <a:r>
              <a:rPr lang="en-CA" dirty="0" err="1" smtClean="0"/>
              <a:t>D.Oral&amp;maxilloacial</a:t>
            </a:r>
            <a:r>
              <a:rPr lang="en-CA" dirty="0" smtClean="0"/>
              <a:t> Suregery,Ph.D.,FAGD.,FADI.,</a:t>
            </a:r>
            <a:r>
              <a:rPr lang="en-CA" dirty="0" err="1" smtClean="0"/>
              <a:t>cert.Periodontist</a:t>
            </a:r>
            <a:r>
              <a:rPr lang="en-CA" dirty="0" smtClean="0"/>
              <a:t> (Royal College)</a:t>
            </a:r>
          </a:p>
          <a:p>
            <a:endParaRPr lang="en-CA" dirty="0" smtClean="0"/>
          </a:p>
          <a:p>
            <a:r>
              <a:rPr lang="en-CA" dirty="0" smtClean="0"/>
              <a:t>I teach in clinical anatomy ,orthodontics and </a:t>
            </a:r>
            <a:r>
              <a:rPr lang="en-CA" dirty="0" err="1" smtClean="0"/>
              <a:t>Periodontics</a:t>
            </a:r>
            <a:r>
              <a:rPr lang="en-CA" dirty="0" smtClean="0"/>
              <a:t>. </a:t>
            </a:r>
            <a:r>
              <a:rPr lang="en-CA" dirty="0"/>
              <a:t>M</a:t>
            </a:r>
            <a:r>
              <a:rPr lang="en-CA" dirty="0" smtClean="0"/>
              <a:t>y interest in imaging crosses those three  disciplines mentioned previously as well as  Egyptology. I am proud to be at the present  time the only Canadian who has  imaged (X-rayed)  the Royal pharaohs and  contributed   to two books on this topic</a:t>
            </a:r>
          </a:p>
          <a:p>
            <a:r>
              <a:rPr lang="en-CA" dirty="0" smtClean="0"/>
              <a:t>This was  an </a:t>
            </a:r>
            <a:r>
              <a:rPr lang="en-CA" dirty="0"/>
              <a:t>i</a:t>
            </a:r>
            <a:r>
              <a:rPr lang="en-CA" dirty="0" smtClean="0"/>
              <a:t>nterest project and at one time I served as a co-director of the Project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 l="16495" t="2150" r="15464" b="1075"/>
          <a:stretch>
            <a:fillRect/>
          </a:stretch>
        </p:blipFill>
        <p:spPr bwMode="auto">
          <a:xfrm>
            <a:off x="357157" y="142852"/>
            <a:ext cx="340522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86322"/>
            <a:ext cx="1428760" cy="1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71670" y="542926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radiograph of the Great  Ramses the II</a:t>
            </a:r>
            <a:endParaRPr lang="en-CA" dirty="0"/>
          </a:p>
        </p:txBody>
      </p:sp>
      <p:pic>
        <p:nvPicPr>
          <p:cNvPr id="5" name="Picture 2" descr="5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71612"/>
            <a:ext cx="41227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572000" y="2285992"/>
            <a:ext cx="40690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Arrow 6"/>
          <p:cNvSpPr/>
          <p:nvPr/>
        </p:nvSpPr>
        <p:spPr>
          <a:xfrm rot="16200000" flipV="1">
            <a:off x="7144073" y="4357389"/>
            <a:ext cx="1398873" cy="39935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Down Arrow 8"/>
          <p:cNvSpPr/>
          <p:nvPr/>
        </p:nvSpPr>
        <p:spPr>
          <a:xfrm rot="1311109">
            <a:off x="6000760" y="1214422"/>
            <a:ext cx="285752" cy="9784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6572264" y="1000108"/>
            <a:ext cx="116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X-ray Unit 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786182" y="2285992"/>
            <a:ext cx="125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Dr .Galil</a:t>
            </a:r>
            <a:endParaRPr lang="en-C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929454" y="5286388"/>
            <a:ext cx="244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Sarcophagus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2357422" cy="617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714355"/>
            <a:ext cx="2357454" cy="355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28926" y="857232"/>
            <a:ext cx="221457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chemeClr val="bg1"/>
                </a:solidFill>
              </a:rPr>
              <a:t>Head of Ramses  the 2nd</a:t>
            </a:r>
            <a:endParaRPr lang="en-CA" sz="1400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00042"/>
            <a:ext cx="3857652" cy="364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 rot="5400000">
            <a:off x="2533319" y="5263233"/>
            <a:ext cx="362583" cy="1689382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643306" y="5857892"/>
            <a:ext cx="15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Full Body X-ray</a:t>
            </a:r>
            <a:endParaRPr lang="en-CA" dirty="0"/>
          </a:p>
        </p:txBody>
      </p:sp>
      <p:sp>
        <p:nvSpPr>
          <p:cNvPr id="9" name="Right Arrow 8"/>
          <p:cNvSpPr/>
          <p:nvPr/>
        </p:nvSpPr>
        <p:spPr>
          <a:xfrm rot="16200000">
            <a:off x="6308971" y="4656122"/>
            <a:ext cx="1377443" cy="403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786446" y="5715016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Ramses the 2</a:t>
            </a:r>
            <a:r>
              <a:rPr lang="en-CA" baseline="30000" dirty="0" smtClean="0"/>
              <a:t>nd</a:t>
            </a:r>
            <a:r>
              <a:rPr lang="en-CA" dirty="0" smtClean="0"/>
              <a:t> on his death bed ,with a raised hand ,symbol of power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2214578" cy="566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7273" r="5454" b="10000"/>
          <a:stretch>
            <a:fillRect/>
          </a:stretch>
        </p:blipFill>
        <p:spPr bwMode="auto">
          <a:xfrm>
            <a:off x="4143372" y="500042"/>
            <a:ext cx="34290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57554" y="5572141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This book has  all the full body X-rays of the mummies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copied 22 june 2012 from U drive\X-raying the pharoah\skull x-ray\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3668985" cy="48151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566124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the interesting discovery of x-raying the pharaoh’s is the amount of Gold inside the mummy of course the anthropomorphic measurements were also very interesting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galil\AppData\Roaming\Qualcomm\Eudora\attach\PharaohsCurse ra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9" y="332656"/>
            <a:ext cx="8498741" cy="56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12465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in the Journal  Titled RAPPORT Schulich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Medicine &amp;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entistry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University 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AluMni 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Magazine 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page 20-21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182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kgalil</dc:creator>
  <cp:lastModifiedBy>kgalil</cp:lastModifiedBy>
  <cp:revision>7</cp:revision>
  <dcterms:created xsi:type="dcterms:W3CDTF">2010-09-16T04:08:58Z</dcterms:created>
  <dcterms:modified xsi:type="dcterms:W3CDTF">2015-09-01T15:35:11Z</dcterms:modified>
</cp:coreProperties>
</file>